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5" r:id="rId3"/>
    <p:sldId id="262" r:id="rId4"/>
    <p:sldId id="261" r:id="rId5"/>
    <p:sldId id="264" r:id="rId6"/>
    <p:sldId id="265" r:id="rId7"/>
    <p:sldId id="266" r:id="rId8"/>
    <p:sldId id="276" r:id="rId9"/>
    <p:sldId id="270" r:id="rId10"/>
    <p:sldId id="273" r:id="rId11"/>
    <p:sldId id="271" r:id="rId12"/>
    <p:sldId id="274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26C1-E778-481F-8F5B-646DED6678FB}" type="datetimeFigureOut">
              <a:rPr lang="sk-SK" smtClean="0"/>
              <a:pPr/>
              <a:t>14.12.2016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3024-B119-4D22-B700-F641484C45C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titulka2"/>
          <p:cNvPicPr>
            <a:picLocks noChangeAspect="1" noChangeArrowheads="1"/>
          </p:cNvPicPr>
          <p:nvPr/>
        </p:nvPicPr>
        <p:blipFill>
          <a:blip r:embed="rId2" cstate="print"/>
          <a:srcRect l="36765" t="17981" b="150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32138" y="836712"/>
            <a:ext cx="6011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3200" b="1" dirty="0" smtClean="0">
                <a:solidFill>
                  <a:srgbClr val="000066"/>
                </a:solidFill>
              </a:rPr>
              <a:t>Vybrané výsledky získané v rtg. laboratóriu v spolupráci</a:t>
            </a:r>
          </a:p>
          <a:p>
            <a:pPr algn="ctr"/>
            <a:r>
              <a:rPr lang="sk-SK" sz="3200" b="1" dirty="0" smtClean="0">
                <a:solidFill>
                  <a:srgbClr val="000066"/>
                </a:solidFill>
              </a:rPr>
              <a:t> s externými pracoviskami</a:t>
            </a:r>
            <a:endParaRPr lang="sk-SK" b="1" dirty="0">
              <a:solidFill>
                <a:srgbClr val="00006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72225" y="3494088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sk-SK" sz="2000" b="1" i="1">
                <a:solidFill>
                  <a:srgbClr val="000066"/>
                </a:solidFill>
              </a:rPr>
              <a:t>Viktor Kavečanský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635896" y="5373216"/>
            <a:ext cx="5160387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solidFill>
                  <a:srgbClr val="000066"/>
                </a:solidFill>
              </a:rPr>
              <a:t>Výročná</a:t>
            </a:r>
            <a:r>
              <a:rPr lang="cs-CZ" sz="3200" b="1" dirty="0" smtClean="0">
                <a:solidFill>
                  <a:srgbClr val="000066"/>
                </a:solidFill>
              </a:rPr>
              <a:t> </a:t>
            </a:r>
            <a:r>
              <a:rPr lang="cs-CZ" sz="3200" b="1" dirty="0" err="1" smtClean="0">
                <a:solidFill>
                  <a:srgbClr val="000066"/>
                </a:solidFill>
              </a:rPr>
              <a:t>konferencia</a:t>
            </a:r>
            <a:r>
              <a:rPr lang="cs-CZ" sz="3200" b="1" dirty="0" smtClean="0">
                <a:solidFill>
                  <a:srgbClr val="000066"/>
                </a:solidFill>
              </a:rPr>
              <a:t> ÚEF SAV</a:t>
            </a:r>
          </a:p>
          <a:p>
            <a:pPr algn="ctr"/>
            <a:r>
              <a:rPr lang="cs-CZ" sz="3200" b="1" baseline="-25000" dirty="0" smtClean="0">
                <a:solidFill>
                  <a:srgbClr val="000066"/>
                </a:solidFill>
              </a:rPr>
              <a:t>15. </a:t>
            </a:r>
            <a:r>
              <a:rPr lang="cs-CZ" sz="3200" b="1" baseline="-25000" dirty="0" err="1" smtClean="0">
                <a:solidFill>
                  <a:srgbClr val="000066"/>
                </a:solidFill>
              </a:rPr>
              <a:t>december</a:t>
            </a:r>
            <a:r>
              <a:rPr lang="cs-CZ" sz="3200" b="1" baseline="-25000" dirty="0" smtClean="0">
                <a:solidFill>
                  <a:srgbClr val="000066"/>
                </a:solidFill>
              </a:rPr>
              <a:t> 2016</a:t>
            </a:r>
            <a:endParaRPr lang="sk-SK" sz="3200" b="1" baseline="-25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3447554" cy="258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6111346" y="188640"/>
            <a:ext cx="21902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dirty="0" smtClean="0"/>
              <a:t>Magnetite</a:t>
            </a:r>
          </a:p>
          <a:p>
            <a:pPr algn="ctr"/>
            <a:r>
              <a:rPr lang="sk-SK" sz="2000" dirty="0" smtClean="0"/>
              <a:t>Ing.</a:t>
            </a:r>
            <a:r>
              <a:rPr lang="en-GB" sz="2000" dirty="0" smtClean="0"/>
              <a:t> </a:t>
            </a:r>
            <a:r>
              <a:rPr lang="sk-SK" sz="2000" dirty="0" err="1" smtClean="0"/>
              <a:t>Koneracká</a:t>
            </a:r>
            <a:r>
              <a:rPr lang="sk-SK" sz="2000" dirty="0" smtClean="0"/>
              <a:t>, CSc</a:t>
            </a:r>
            <a:endParaRPr lang="en-GB" sz="2000" dirty="0"/>
          </a:p>
        </p:txBody>
      </p:sp>
      <p:pic>
        <p:nvPicPr>
          <p:cNvPr id="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76000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57600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SS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645024"/>
            <a:ext cx="2160240" cy="287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7956376" y="465313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38(2) Å</a:t>
            </a:r>
            <a:endParaRPr lang="en-GB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280920" cy="6021288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4788024" y="1556792"/>
            <a:ext cx="3538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000" dirty="0" smtClean="0"/>
              <a:t>Ing. F. </a:t>
            </a:r>
            <a:r>
              <a:rPr lang="sk-SK" sz="2000" dirty="0" smtClean="0"/>
              <a:t>Šimko, </a:t>
            </a:r>
            <a:r>
              <a:rPr lang="sk-SK" sz="2000" dirty="0" smtClean="0"/>
              <a:t>PhD</a:t>
            </a:r>
          </a:p>
          <a:p>
            <a:pPr algn="ctr"/>
            <a:r>
              <a:rPr lang="sk-SK" sz="2000" dirty="0" smtClean="0"/>
              <a:t> </a:t>
            </a:r>
            <a:r>
              <a:rPr lang="sk-SK" sz="2000" dirty="0" smtClean="0"/>
              <a:t>Ústav anorganickej chémie SAV </a:t>
            </a:r>
            <a:endParaRPr lang="en-GB" sz="2000" dirty="0"/>
          </a:p>
        </p:txBody>
      </p:sp>
      <p:sp>
        <p:nvSpPr>
          <p:cNvPr id="4" name="Obdĺžnik 3"/>
          <p:cNvSpPr/>
          <p:nvPr/>
        </p:nvSpPr>
        <p:spPr>
          <a:xfrm>
            <a:off x="4355976" y="404664"/>
            <a:ext cx="2040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/>
              <a:t>Kryolit </a:t>
            </a:r>
            <a:r>
              <a:rPr lang="sk-SK" sz="3200" b="1" dirty="0" err="1" smtClean="0"/>
              <a:t>RbF</a:t>
            </a:r>
            <a:endParaRPr lang="sk-SK" sz="3200" b="1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5436096" y="3068960"/>
            <a:ext cx="321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temperature</a:t>
            </a:r>
            <a:r>
              <a:rPr lang="sk-SK" dirty="0" smtClean="0"/>
              <a:t> </a:t>
            </a:r>
            <a:r>
              <a:rPr lang="sk-SK" dirty="0" err="1" smtClean="0"/>
              <a:t>measurement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2017"/>
            <a:ext cx="5943600" cy="3295015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5436096" y="404664"/>
            <a:ext cx="3168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/>
              <a:t>Sn-BaTiO</a:t>
            </a:r>
            <a:r>
              <a:rPr lang="sk-SK" sz="3200" b="1" baseline="-25000" dirty="0" smtClean="0"/>
              <a:t>3</a:t>
            </a:r>
          </a:p>
          <a:p>
            <a:pPr algn="ctr"/>
            <a:r>
              <a:rPr lang="sk-SK" sz="2000" dirty="0" smtClean="0"/>
              <a:t>RNDr. V. </a:t>
            </a:r>
            <a:r>
              <a:rPr lang="sk-SK" sz="2000" dirty="0" err="1" smtClean="0"/>
              <a:t>Kovaľ</a:t>
            </a:r>
            <a:r>
              <a:rPr lang="sk-SK" sz="2000" dirty="0" smtClean="0"/>
              <a:t>, PhD ÚMV</a:t>
            </a:r>
          </a:p>
        </p:txBody>
      </p:sp>
      <p:pic>
        <p:nvPicPr>
          <p:cNvPr id="4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59436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5436096" y="1916832"/>
            <a:ext cx="3504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 smtClean="0"/>
              <a:t>Low</a:t>
            </a:r>
            <a:r>
              <a:rPr lang="sk-SK" sz="2000" dirty="0" smtClean="0"/>
              <a:t> </a:t>
            </a:r>
            <a:r>
              <a:rPr lang="sk-SK" sz="2000" dirty="0" err="1" smtClean="0"/>
              <a:t>temperature</a:t>
            </a:r>
            <a:r>
              <a:rPr lang="sk-SK" sz="2000" dirty="0" smtClean="0"/>
              <a:t> </a:t>
            </a:r>
            <a:r>
              <a:rPr lang="sk-SK" sz="2000" dirty="0" err="1" smtClean="0"/>
              <a:t>measurement</a:t>
            </a:r>
            <a:endParaRPr lang="sk-SK" sz="2000" dirty="0" smtClean="0"/>
          </a:p>
          <a:p>
            <a:pPr algn="ctr"/>
            <a:r>
              <a:rPr lang="sk-SK" sz="2000" dirty="0" smtClean="0"/>
              <a:t>-110 °C-  +75°C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3059832" cy="62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6516216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2627784" y="112474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692696"/>
            <a:ext cx="6451831" cy="1549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 new </a:t>
            </a:r>
            <a:r>
              <a:rPr lang="sk-SK" sz="2800" b="1" dirty="0" err="1" smtClean="0"/>
              <a:t>Gd-based</a:t>
            </a:r>
            <a:r>
              <a:rPr lang="sk-SK" sz="2800" b="1" dirty="0" smtClean="0"/>
              <a:t> HTSC </a:t>
            </a:r>
            <a:r>
              <a:rPr lang="sk-SK" sz="2800" b="1" dirty="0" err="1" smtClean="0"/>
              <a:t>with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</a:t>
            </a:r>
            <a:r>
              <a:rPr lang="sk-SK" sz="2800" b="1" baseline="-25000" dirty="0" err="1" smtClean="0"/>
              <a:t>c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above</a:t>
            </a:r>
            <a:r>
              <a:rPr lang="sk-SK" sz="2800" b="1" dirty="0" smtClean="0"/>
              <a:t> 100 K</a:t>
            </a:r>
          </a:p>
          <a:p>
            <a:pPr algn="ctr"/>
            <a:r>
              <a:rPr lang="sk-SK" sz="2800" b="1" dirty="0" smtClean="0"/>
              <a:t>Gd</a:t>
            </a:r>
            <a:r>
              <a:rPr lang="sk-SK" sz="2800" b="1" baseline="-25000" dirty="0" smtClean="0"/>
              <a:t>3</a:t>
            </a:r>
            <a:r>
              <a:rPr lang="sk-SK" sz="2800" b="1" dirty="0" smtClean="0"/>
              <a:t>Ba</a:t>
            </a:r>
            <a:r>
              <a:rPr lang="sk-SK" sz="2800" b="1" baseline="-25000" dirty="0" smtClean="0"/>
              <a:t>5</a:t>
            </a:r>
            <a:r>
              <a:rPr lang="sk-SK" sz="2800" b="1" dirty="0" smtClean="0"/>
              <a:t>Cu</a:t>
            </a:r>
            <a:r>
              <a:rPr lang="sk-SK" sz="2800" b="1" baseline="-25000" dirty="0" smtClean="0"/>
              <a:t>8</a:t>
            </a:r>
            <a:r>
              <a:rPr lang="sk-SK" sz="2800" b="1" dirty="0" smtClean="0"/>
              <a:t>O</a:t>
            </a:r>
            <a:r>
              <a:rPr lang="sk-SK" sz="2800" b="1" baseline="-25000" dirty="0" smtClean="0"/>
              <a:t>18-d</a:t>
            </a:r>
          </a:p>
          <a:p>
            <a:pPr algn="ctr"/>
            <a:r>
              <a:rPr lang="sk-SK" sz="2000" dirty="0" smtClean="0"/>
              <a:t>D. K. </a:t>
            </a:r>
            <a:r>
              <a:rPr lang="sk-SK" sz="2000" dirty="0" err="1" smtClean="0"/>
              <a:t>Namburi</a:t>
            </a:r>
            <a:r>
              <a:rPr lang="sk-SK" sz="2000" dirty="0" smtClean="0"/>
              <a:t>, </a:t>
            </a:r>
            <a:r>
              <a:rPr lang="sk-SK" sz="2000" dirty="0" err="1" smtClean="0"/>
              <a:t>University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Cambridge</a:t>
            </a:r>
          </a:p>
          <a:p>
            <a:pPr algn="ctr"/>
            <a:endParaRPr lang="sk-SK" sz="28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1691680" y="188640"/>
            <a:ext cx="56886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/>
              <a:t>DIAMOND</a:t>
            </a:r>
          </a:p>
          <a:p>
            <a:pPr algn="ctr"/>
            <a:r>
              <a:rPr lang="sk-SK" sz="2000" dirty="0" smtClean="0"/>
              <a:t>Crystal and </a:t>
            </a:r>
            <a:r>
              <a:rPr lang="sk-SK" sz="2000" dirty="0" err="1" smtClean="0"/>
              <a:t>Molecular</a:t>
            </a:r>
            <a:r>
              <a:rPr lang="sk-SK" sz="2000" dirty="0" smtClean="0"/>
              <a:t> </a:t>
            </a:r>
            <a:r>
              <a:rPr lang="sk-SK" sz="2000" dirty="0" err="1" smtClean="0"/>
              <a:t>Structure</a:t>
            </a:r>
            <a:r>
              <a:rPr lang="sk-SK" sz="2000" dirty="0" smtClean="0"/>
              <a:t> </a:t>
            </a:r>
            <a:r>
              <a:rPr lang="sk-SK" sz="2000" dirty="0" err="1" smtClean="0"/>
              <a:t>Visualization</a:t>
            </a:r>
            <a:endParaRPr lang="sk-SK" sz="2000" dirty="0" smtClean="0"/>
          </a:p>
          <a:p>
            <a:pPr algn="ctr"/>
            <a:r>
              <a:rPr lang="sk-SK" sz="2000" dirty="0" err="1" smtClean="0"/>
              <a:t>www.crystalimpact.com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3screensho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676456" cy="469974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188640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MATCH!</a:t>
            </a:r>
          </a:p>
          <a:p>
            <a:pPr algn="ctr"/>
            <a:r>
              <a:rPr lang="sk-SK" sz="2000" dirty="0" err="1" smtClean="0"/>
              <a:t>Phase</a:t>
            </a:r>
            <a:r>
              <a:rPr lang="sk-SK" sz="2000" dirty="0" smtClean="0"/>
              <a:t> </a:t>
            </a:r>
            <a:r>
              <a:rPr lang="sk-SK" sz="2000" dirty="0" err="1" smtClean="0"/>
              <a:t>Identification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from</a:t>
            </a:r>
            <a:r>
              <a:rPr lang="sk-SK" sz="2000" dirty="0" smtClean="0"/>
              <a:t> </a:t>
            </a:r>
            <a:r>
              <a:rPr lang="sk-SK" sz="2000" dirty="0" err="1" smtClean="0"/>
              <a:t>Powder</a:t>
            </a:r>
            <a:r>
              <a:rPr lang="sk-SK" sz="2000" dirty="0" smtClean="0"/>
              <a:t> </a:t>
            </a:r>
            <a:r>
              <a:rPr lang="sk-SK" sz="2000" dirty="0" err="1" smtClean="0"/>
              <a:t>Diffraction</a:t>
            </a:r>
            <a:endParaRPr lang="sk-SK" sz="2000" dirty="0" smtClean="0"/>
          </a:p>
          <a:p>
            <a:pPr algn="ctr"/>
            <a:r>
              <a:rPr lang="sk-SK" sz="2000" dirty="0" err="1" smtClean="0"/>
              <a:t>www.crystalimpact.com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995936" y="476672"/>
            <a:ext cx="454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 err="1" smtClean="0"/>
              <a:t>Rigaku</a:t>
            </a:r>
            <a:r>
              <a:rPr lang="sk-SK" sz="3600" b="1" dirty="0" smtClean="0"/>
              <a:t> D/MAX </a:t>
            </a:r>
            <a:r>
              <a:rPr lang="sk-SK" sz="3600" b="1" dirty="0" err="1" smtClean="0"/>
              <a:t>Rapid</a:t>
            </a:r>
            <a:r>
              <a:rPr lang="sk-SK" sz="3600" b="1" dirty="0" smtClean="0"/>
              <a:t> II</a:t>
            </a:r>
            <a:endParaRPr lang="sk-SK" sz="3600" b="1" dirty="0"/>
          </a:p>
        </p:txBody>
      </p:sp>
      <p:pic>
        <p:nvPicPr>
          <p:cNvPr id="2052" name="Picture 4" descr="C:\Users\PC\Desktop\IMG_6521_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120" y="1578903"/>
            <a:ext cx="7920880" cy="5279097"/>
          </a:xfrm>
          <a:prstGeom prst="rect">
            <a:avLst/>
          </a:prstGeom>
          <a:noFill/>
        </p:spPr>
      </p:pic>
      <p:pic>
        <p:nvPicPr>
          <p:cNvPr id="4" name="Obrázok 3" descr="rap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29068"/>
            <a:ext cx="3419872" cy="272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652120" y="260648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/>
              <a:t>B</a:t>
            </a:r>
            <a:r>
              <a:rPr lang="sk-SK" sz="3600" b="1" baseline="-25000" dirty="0" smtClean="0"/>
              <a:t>4</a:t>
            </a:r>
            <a:r>
              <a:rPr lang="sk-SK" sz="3600" b="1" dirty="0" smtClean="0"/>
              <a:t>C (keramika)</a:t>
            </a:r>
          </a:p>
          <a:p>
            <a:r>
              <a:rPr lang="sk-SK" sz="2000" dirty="0" smtClean="0"/>
              <a:t>Ing. Kovalčíková, PhD , ÚMV</a:t>
            </a:r>
            <a:endParaRPr lang="sk-SK" sz="3600" b="1" dirty="0" smtClean="0"/>
          </a:p>
        </p:txBody>
      </p:sp>
      <p:pic>
        <p:nvPicPr>
          <p:cNvPr id="3" name="Obrázok 2" descr="BC_10_115_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8064896" cy="4395368"/>
          </a:xfrm>
          <a:prstGeom prst="rect">
            <a:avLst/>
          </a:prstGeom>
        </p:spPr>
      </p:pic>
      <p:pic>
        <p:nvPicPr>
          <p:cNvPr id="4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4149080"/>
            <a:ext cx="5760640" cy="2376264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eFeAl_109_0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7531111" cy="4104456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149080"/>
            <a:ext cx="5972805" cy="223980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Obdĺžnik 7"/>
          <p:cNvSpPr/>
          <p:nvPr/>
        </p:nvSpPr>
        <p:spPr>
          <a:xfrm>
            <a:off x="5940152" y="188640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/>
              <a:t>CeFe</a:t>
            </a:r>
            <a:r>
              <a:rPr lang="sk-SK" sz="3600" b="1" baseline="-25000" dirty="0" smtClean="0"/>
              <a:t>2</a:t>
            </a:r>
            <a:r>
              <a:rPr lang="sk-SK" sz="3600" b="1" dirty="0" smtClean="0"/>
              <a:t>Al</a:t>
            </a:r>
            <a:r>
              <a:rPr lang="sk-SK" sz="3600" b="1" baseline="-25000" dirty="0" smtClean="0"/>
              <a:t>10</a:t>
            </a:r>
            <a:r>
              <a:rPr lang="sk-SK" sz="2800" baseline="-25000" dirty="0" smtClean="0"/>
              <a:t>      </a:t>
            </a:r>
            <a:r>
              <a:rPr lang="sk-SK" sz="2000" dirty="0" smtClean="0"/>
              <a:t>Ing.</a:t>
            </a:r>
            <a:r>
              <a:rPr lang="en-GB" sz="2000" dirty="0" smtClean="0"/>
              <a:t>Mol</a:t>
            </a:r>
            <a:r>
              <a:rPr lang="sk-SK" sz="2000" dirty="0" smtClean="0"/>
              <a:t>č</a:t>
            </a:r>
            <a:r>
              <a:rPr lang="en-GB" sz="2000" dirty="0" err="1" smtClean="0"/>
              <a:t>anov</a:t>
            </a:r>
            <a:r>
              <a:rPr lang="sk-SK" sz="2000" dirty="0" smtClean="0"/>
              <a:t>á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932040" y="620688"/>
            <a:ext cx="4067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/>
              <a:t>Co</a:t>
            </a:r>
            <a:r>
              <a:rPr lang="sk-SK" sz="3600" b="1" baseline="-25000" dirty="0" smtClean="0"/>
              <a:t>51</a:t>
            </a:r>
            <a:r>
              <a:rPr lang="sk-SK" sz="3600" b="1" dirty="0" smtClean="0"/>
              <a:t>Cu</a:t>
            </a:r>
            <a:r>
              <a:rPr lang="sk-SK" sz="3600" b="1" baseline="-25000" dirty="0" smtClean="0"/>
              <a:t>27</a:t>
            </a:r>
            <a:r>
              <a:rPr lang="sk-SK" sz="3600" b="1" dirty="0" smtClean="0"/>
              <a:t>Ga</a:t>
            </a:r>
            <a:r>
              <a:rPr lang="sk-SK" sz="3600" b="1" baseline="-25000" dirty="0" smtClean="0"/>
              <a:t>11</a:t>
            </a:r>
            <a:r>
              <a:rPr lang="sk-SK" sz="3600" b="1" dirty="0" smtClean="0"/>
              <a:t>Si</a:t>
            </a:r>
            <a:r>
              <a:rPr lang="sk-SK" sz="3600" b="1" baseline="-25000" dirty="0" smtClean="0"/>
              <a:t>11</a:t>
            </a:r>
          </a:p>
          <a:p>
            <a:pPr algn="ctr"/>
            <a:r>
              <a:rPr lang="sk-SK" sz="3600" b="1" dirty="0" smtClean="0"/>
              <a:t>Co</a:t>
            </a:r>
            <a:r>
              <a:rPr lang="sk-SK" sz="3600" b="1" baseline="-25000" dirty="0" smtClean="0"/>
              <a:t>2</a:t>
            </a:r>
            <a:r>
              <a:rPr lang="sk-SK" sz="3600" b="1" dirty="0" smtClean="0"/>
              <a:t>FeSi</a:t>
            </a:r>
          </a:p>
          <a:p>
            <a:pPr algn="ctr"/>
            <a:r>
              <a:rPr lang="sk-SK" sz="2000" dirty="0" smtClean="0"/>
              <a:t>Prof.  R. Varga, UPJŠ</a:t>
            </a:r>
            <a:endParaRPr lang="sk-SK" sz="2000" b="1" dirty="0" smtClean="0"/>
          </a:p>
        </p:txBody>
      </p:sp>
      <p:pic>
        <p:nvPicPr>
          <p:cNvPr id="4" name="Obrázok 3" descr="Co2FeSi_128_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6912768" cy="3767458"/>
          </a:xfrm>
          <a:prstGeom prst="rect">
            <a:avLst/>
          </a:prstGeom>
        </p:spPr>
      </p:pic>
      <p:pic>
        <p:nvPicPr>
          <p:cNvPr id="6" name="Obrázok 5" descr="1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548680"/>
            <a:ext cx="451250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4149080"/>
            <a:ext cx="3996952" cy="189959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Obdĺžnik 2"/>
          <p:cNvSpPr/>
          <p:nvPr/>
        </p:nvSpPr>
        <p:spPr>
          <a:xfrm>
            <a:off x="6804248" y="11663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000" dirty="0" smtClean="0"/>
              <a:t>RNDr.  J. Kováč, CSc</a:t>
            </a:r>
          </a:p>
        </p:txBody>
      </p:sp>
      <p:pic>
        <p:nvPicPr>
          <p:cNvPr id="4" name="Obrázok 3" descr="615_139_0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92696"/>
            <a:ext cx="5292080" cy="2884184"/>
          </a:xfrm>
          <a:prstGeom prst="rect">
            <a:avLst/>
          </a:prstGeom>
        </p:spPr>
      </p:pic>
      <p:pic>
        <p:nvPicPr>
          <p:cNvPr id="5" name="Obrázok 4" descr="618_144_0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5631118" cy="3068960"/>
          </a:xfrm>
          <a:prstGeom prst="rect">
            <a:avLst/>
          </a:prstGeom>
        </p:spPr>
      </p:pic>
      <p:pic>
        <p:nvPicPr>
          <p:cNvPr id="6" name="Obrázok 5" descr="1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3744416" cy="280831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139952" y="980728"/>
            <a:ext cx="307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Nd</a:t>
            </a:r>
            <a:r>
              <a:rPr lang="sk-SK" sz="3600" baseline="-25000" dirty="0" smtClean="0">
                <a:solidFill>
                  <a:schemeClr val="bg1"/>
                </a:solidFill>
              </a:rPr>
              <a:t>0.12</a:t>
            </a:r>
            <a:r>
              <a:rPr lang="sk-SK" sz="3600" dirty="0" smtClean="0">
                <a:solidFill>
                  <a:schemeClr val="bg1"/>
                </a:solidFill>
              </a:rPr>
              <a:t>Fe</a:t>
            </a:r>
            <a:r>
              <a:rPr lang="sk-SK" sz="3600" baseline="-25000" dirty="0" smtClean="0">
                <a:solidFill>
                  <a:schemeClr val="bg1"/>
                </a:solidFill>
              </a:rPr>
              <a:t>0.82</a:t>
            </a:r>
            <a:r>
              <a:rPr lang="sk-SK" sz="3600" dirty="0" smtClean="0">
                <a:solidFill>
                  <a:schemeClr val="bg1"/>
                </a:solidFill>
              </a:rPr>
              <a:t>B</a:t>
            </a:r>
            <a:r>
              <a:rPr lang="sk-SK" sz="3600" baseline="-25000" dirty="0" smtClean="0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9" name="Obdĺžnik 8"/>
          <p:cNvSpPr/>
          <p:nvPr/>
        </p:nvSpPr>
        <p:spPr>
          <a:xfrm>
            <a:off x="179512" y="6211669"/>
            <a:ext cx="5063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 smtClean="0"/>
              <a:t>Co</a:t>
            </a:r>
            <a:r>
              <a:rPr lang="sk-SK" sz="3600" b="1" baseline="-25000" dirty="0" smtClean="0"/>
              <a:t>0.15</a:t>
            </a:r>
            <a:r>
              <a:rPr lang="sk-SK" sz="3600" b="1" dirty="0" smtClean="0"/>
              <a:t>Nd</a:t>
            </a:r>
            <a:r>
              <a:rPr lang="sk-SK" sz="3600" b="1" baseline="-25000" dirty="0" smtClean="0"/>
              <a:t>0.1</a:t>
            </a:r>
            <a:r>
              <a:rPr lang="sk-SK" sz="3600" b="1" dirty="0" smtClean="0"/>
              <a:t>Fe</a:t>
            </a:r>
            <a:r>
              <a:rPr lang="sk-SK" sz="3600" b="1" baseline="-25000" dirty="0" smtClean="0"/>
              <a:t>0.56</a:t>
            </a:r>
            <a:r>
              <a:rPr lang="sk-SK" sz="3600" b="1" dirty="0" smtClean="0"/>
              <a:t>Nb</a:t>
            </a:r>
            <a:r>
              <a:rPr lang="sk-SK" sz="3600" b="1" baseline="-25000" dirty="0" smtClean="0"/>
              <a:t>0.04</a:t>
            </a:r>
            <a:r>
              <a:rPr lang="sk-SK" sz="3600" b="1" dirty="0" smtClean="0"/>
              <a:t>B</a:t>
            </a:r>
            <a:r>
              <a:rPr lang="sk-SK" sz="3600" b="1" baseline="-25000" dirty="0" smtClean="0"/>
              <a:t>0.15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onokrystal_149_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8588111" cy="4680520"/>
          </a:xfrm>
          <a:prstGeom prst="rect">
            <a:avLst/>
          </a:prstGeom>
        </p:spPr>
      </p:pic>
      <p:pic>
        <p:nvPicPr>
          <p:cNvPr id="3" name="Obrázok 2" descr="1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456384" cy="25922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538807" y="332656"/>
            <a:ext cx="3137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3600" b="1" dirty="0" smtClean="0"/>
              <a:t>LiKB</a:t>
            </a:r>
            <a:r>
              <a:rPr lang="sk-SK" sz="3600" b="1" baseline="-25000" dirty="0" smtClean="0"/>
              <a:t>4</a:t>
            </a:r>
            <a:r>
              <a:rPr lang="sk-SK" sz="3600" b="1" dirty="0" smtClean="0"/>
              <a:t>O</a:t>
            </a:r>
            <a:r>
              <a:rPr lang="sk-SK" sz="3600" b="1" baseline="-25000" dirty="0" smtClean="0"/>
              <a:t>7</a:t>
            </a:r>
          </a:p>
          <a:p>
            <a:pPr algn="r"/>
            <a:r>
              <a:rPr lang="sk-SK" sz="2000" dirty="0" smtClean="0"/>
              <a:t>Mgr. </a:t>
            </a:r>
            <a:r>
              <a:rPr lang="sk-SK" sz="2000" dirty="0" err="1" smtClean="0"/>
              <a:t>Petrishinets</a:t>
            </a:r>
            <a:r>
              <a:rPr lang="sk-SK" sz="2000" dirty="0" smtClean="0"/>
              <a:t>, PhD, ÚMV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211960" y="404664"/>
            <a:ext cx="4563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 err="1" smtClean="0"/>
              <a:t>Rigaku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Ultima</a:t>
            </a:r>
            <a:r>
              <a:rPr lang="sk-SK" sz="3600" b="1" dirty="0" smtClean="0"/>
              <a:t> IV typ III</a:t>
            </a:r>
            <a:endParaRPr lang="sk-SK" sz="3600" b="1" dirty="0"/>
          </a:p>
        </p:txBody>
      </p:sp>
      <p:pic>
        <p:nvPicPr>
          <p:cNvPr id="5" name="Picture 3" descr="C:\Users\PC\Desktop\IMG_6505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94423" cy="532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2936"/>
            <a:ext cx="4932040" cy="37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537843" cy="22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4427984" y="62068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err="1" smtClean="0"/>
              <a:t>Gd</a:t>
            </a:r>
            <a:r>
              <a:rPr lang="sk-SK" sz="3600" b="1" dirty="0" smtClean="0"/>
              <a:t>(PDOA)(NO)(H</a:t>
            </a:r>
            <a:r>
              <a:rPr lang="sk-SK" sz="3600" b="1" baseline="-25000" dirty="0" smtClean="0"/>
              <a:t>2</a:t>
            </a:r>
            <a:r>
              <a:rPr lang="sk-SK" sz="3600" b="1" dirty="0" smtClean="0"/>
              <a:t>O)</a:t>
            </a:r>
            <a:r>
              <a:rPr lang="sk-SK" sz="3600" b="1" baseline="-25000" dirty="0" smtClean="0"/>
              <a:t>2</a:t>
            </a:r>
          </a:p>
          <a:p>
            <a:pPr algn="ctr"/>
            <a:r>
              <a:rPr lang="sk-SK" sz="2000" dirty="0" smtClean="0"/>
              <a:t>Prof. Černák, </a:t>
            </a:r>
            <a:r>
              <a:rPr lang="en-GB" sz="2000" dirty="0" smtClean="0"/>
              <a:t>UPJ</a:t>
            </a:r>
            <a:r>
              <a:rPr lang="sk-SK" sz="2000" dirty="0" smtClean="0"/>
              <a:t>Š</a:t>
            </a:r>
            <a:endParaRPr lang="sk-SK" sz="2000" b="1" dirty="0" smtClean="0"/>
          </a:p>
        </p:txBody>
      </p:sp>
      <p:sp>
        <p:nvSpPr>
          <p:cNvPr id="10" name="Obdĺžnik 9"/>
          <p:cNvSpPr/>
          <p:nvPr/>
        </p:nvSpPr>
        <p:spPr>
          <a:xfrm>
            <a:off x="6516216" y="4077072"/>
            <a:ext cx="137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[</a:t>
            </a:r>
            <a:r>
              <a:rPr lang="sk-SK" dirty="0" err="1" smtClean="0"/>
              <a:t>Ni</a:t>
            </a:r>
            <a:r>
              <a:rPr lang="sk-SK" dirty="0" smtClean="0"/>
              <a:t>(</a:t>
            </a:r>
            <a:r>
              <a:rPr lang="sk-SK" dirty="0" err="1" smtClean="0"/>
              <a:t>bpy</a:t>
            </a:r>
            <a:r>
              <a:rPr lang="sk-SK" dirty="0" smtClean="0"/>
              <a:t>)(</a:t>
            </a:r>
            <a:r>
              <a:rPr lang="sk-SK" dirty="0" err="1" smtClean="0"/>
              <a:t>ox</a:t>
            </a:r>
            <a:r>
              <a:rPr lang="sk-SK" dirty="0" smtClean="0"/>
              <a:t>)]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4000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148064" y="602128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Temperature dependence of magnetic susceptibility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174</Words>
  <Application>Microsoft Office PowerPoint</Application>
  <PresentationFormat>Prezentácia na obrazovke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PC</dc:creator>
  <cp:lastModifiedBy>PC</cp:lastModifiedBy>
  <cp:revision>107</cp:revision>
  <dcterms:created xsi:type="dcterms:W3CDTF">2016-12-02T09:13:31Z</dcterms:created>
  <dcterms:modified xsi:type="dcterms:W3CDTF">2016-12-14T10:04:46Z</dcterms:modified>
</cp:coreProperties>
</file>